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63A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44" autoAdjust="0"/>
    <p:restoredTop sz="94660"/>
  </p:normalViewPr>
  <p:slideViewPr>
    <p:cSldViewPr snapToGrid="0">
      <p:cViewPr>
        <p:scale>
          <a:sx n="60" d="100"/>
          <a:sy n="60" d="100"/>
        </p:scale>
        <p:origin x="-2784" y="-14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D5AA149-4BA7-49D0-9727-71F3D883FC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9A63054-EE7B-4D20-AC87-1B81B380D2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5C7DC42-A852-45B0-AA26-227163592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8876-FD88-48B7-913B-BF2CDAD7ECA1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00B26DA-E2F9-440C-9830-5970B3756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B870067-3456-48A2-86B8-1E6975986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C991-EE00-4BFA-A36B-5D858AEE21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376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027194-F744-4A2A-9F71-F773609A0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832B1B02-A825-4CE4-99EE-E6BA462FBA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C4BB7DA-234A-41A0-A746-B246BF62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8876-FD88-48B7-913B-BF2CDAD7ECA1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6FBFF6C-7549-466A-9BE1-E61BBF8A0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EF0C4E3-6A69-4B9D-9F35-172EED216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C991-EE00-4BFA-A36B-5D858AEE21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519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C37A90C4-93D6-4223-BF66-9D0D05B4B5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28791D69-017D-47EC-A694-FD6618008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34AA0C9-7BD2-4C91-BFC3-F1BE5D6B5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8876-FD88-48B7-913B-BF2CDAD7ECA1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02B14F9-2305-4B1E-80BE-42B929F14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58569FB-39B5-4F66-B268-703FB1A5D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C991-EE00-4BFA-A36B-5D858AEE21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76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2360A0-0B4B-485B-9CC7-173F14345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C9EE455-870C-4ED9-A359-8D1744B3F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2323036-FF54-4CE3-B4BF-D99516A13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8876-FD88-48B7-913B-BF2CDAD7ECA1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82B42E8-917A-4CCE-87CC-DD769BA46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BCE7F23-A98D-44CC-8E95-46A311232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C991-EE00-4BFA-A36B-5D858AEE21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357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C6E1943-200B-4111-9DEE-6578AB0EF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B57A7BFE-E0AB-4070-AB83-86DB3CF6F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6C4643C-E982-4500-BCE6-7872AF89F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8876-FD88-48B7-913B-BF2CDAD7ECA1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7D23AF6-6E05-477E-983D-9D3D77DF2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94EFB39-6CD7-452A-BC92-4FFD212EB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C991-EE00-4BFA-A36B-5D858AEE21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901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EE5FD0-42BA-45C0-95B6-4FE2BFB73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F734BE5-A44F-4ED1-8C07-123AF8EAF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02BA94C2-E1A4-4FC8-9DAF-ECC402A2C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0CEAEBD3-8AB2-46F1-BFD5-B33931F29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8876-FD88-48B7-913B-BF2CDAD7ECA1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A9A09CBF-C9C5-467D-92D3-B4121E485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F09F760E-D5E9-4476-9959-EEBE5750A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C991-EE00-4BFA-A36B-5D858AEE21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66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468490-5214-4EC5-BB69-AE824DED2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0738C18-E3C6-41B0-A976-86B4813A7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ADA651E-7491-45FD-9696-DD4392B0E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F85CC28F-039C-456D-9834-95317323F3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3E905460-43B8-4CF5-A471-BB33886F83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ED410B91-AB30-4DE9-ACB6-A5A43485A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8876-FD88-48B7-913B-BF2CDAD7ECA1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5CEA7B70-50A5-4244-A797-F55610FE5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30F30901-2DB3-4457-9302-425388B4A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C991-EE00-4BFA-A36B-5D858AEE21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279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EB6CD9-3706-4C52-9409-F26490C89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BAC34C86-2047-450D-A293-010B3D2C9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8876-FD88-48B7-913B-BF2CDAD7ECA1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257909E6-0EA8-44A5-A9FE-5CF746343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8E193683-321B-4E73-AB3C-5881257EA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C991-EE00-4BFA-A36B-5D858AEE21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96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BA9BB3DA-742C-4962-BCA7-3D95D4EA0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8876-FD88-48B7-913B-BF2CDAD7ECA1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7C3EA4AB-FCD0-4EC2-9BD2-6C7BA1A12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F922F80E-0E31-40C6-A213-C2A386BA3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C991-EE00-4BFA-A36B-5D858AEE21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80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278123-4171-4E11-8CF7-57AD013C3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33725B1-BAA9-4F48-A670-547F15FB9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3F24BCBD-F7AC-4575-A7AB-4290D78E2A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F6ADCC29-61E9-4C08-9F86-4772D1026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8876-FD88-48B7-913B-BF2CDAD7ECA1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CA275D98-0AF7-4C96-B793-89444AC20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3EC17FD2-C0C7-4A86-AFD6-E17739C28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C991-EE00-4BFA-A36B-5D858AEE21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243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46BC243-38F8-4A0F-9405-C95BCC6EB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BC5F6ED0-310B-4ACD-B7C0-D3BC94BC2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9AAD8ED5-363A-4A1A-A4E8-211121431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CC258665-5ACD-4508-99FA-3C4068B36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8876-FD88-48B7-913B-BF2CDAD7ECA1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3396EABF-037F-499A-8418-AA9F05A52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E525FB2-97E3-49C7-86F1-F33BE7E17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FC991-EE00-4BFA-A36B-5D858AEE21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886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56D60D0F-F1F5-48D8-A381-733841AC1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426669F-2BFC-4A67-B419-584BEC1CB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BC34E33-AB00-49F3-8475-44421FA8D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E8876-FD88-48B7-913B-BF2CDAD7ECA1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134D966-E425-42BE-BF4F-A0CCF5350D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9FEB46C-20C1-40C5-8010-92E3040505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FC991-EE00-4BFA-A36B-5D858AEE21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366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us02web.zoom.us/j/84091317330?pwd=bGdBQnJZcjhDWWpmVUxUcGVxTzZhQT09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9D96746B-C1A5-450E-9040-D970DCFEC7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145" y="70689"/>
            <a:ext cx="12272444" cy="6858000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xmlns="" id="{0F61F120-7850-4311-9FA4-F6C29364B9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145" y="-3339056"/>
            <a:ext cx="4562347" cy="6858000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xmlns="" id="{FF047B2C-B293-4A84-BEC4-EBDB318FFC1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1" t="11382" r="1161"/>
          <a:stretch/>
        </p:blipFill>
        <p:spPr>
          <a:xfrm>
            <a:off x="262915" y="-2368044"/>
            <a:ext cx="12069245" cy="2457988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F1E30A46-54B2-442B-A9C6-E37DB379384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606" y="-3831362"/>
            <a:ext cx="4303785" cy="4398273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xmlns="" id="{4805840C-0BD0-458E-93A4-5FFC1D85B4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8662" y="-2368044"/>
            <a:ext cx="2561898" cy="1144430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xmlns="" id="{02D4F2E4-2D22-4CB9-8955-188A0819788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5" y="6328458"/>
            <a:ext cx="1078744" cy="315249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184633" y="-1721729"/>
            <a:ext cx="79142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cap="small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EXAME DE QUALIFICAÇÃO DE</a:t>
            </a:r>
            <a:endParaRPr lang="pt-BR" sz="40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4000" b="1" cap="small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DOUTORADO</a:t>
            </a:r>
            <a:endParaRPr lang="pt-BR" sz="4000" b="1" dirty="0">
              <a:solidFill>
                <a:schemeClr val="bg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13431" y="246425"/>
            <a:ext cx="9978569" cy="667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ctr"/>
            <a:r>
              <a:rPr lang="pt-BR" altLang="pt-BR" sz="3600" b="1" dirty="0" smtClean="0">
                <a:solidFill>
                  <a:srgbClr val="0063A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New Tai Lue" pitchFamily="34" charset="0"/>
                <a:ea typeface="Times New Roman" pitchFamily="18" charset="0"/>
                <a:cs typeface="Microsoft New Tai Lue" pitchFamily="34" charset="0"/>
              </a:rPr>
              <a:t>WESLLEY </a:t>
            </a:r>
            <a:r>
              <a:rPr lang="pt-BR" altLang="pt-BR" sz="3600" b="1" dirty="0">
                <a:solidFill>
                  <a:srgbClr val="0063A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New Tai Lue" pitchFamily="34" charset="0"/>
                <a:ea typeface="Times New Roman" pitchFamily="18" charset="0"/>
                <a:cs typeface="Microsoft New Tai Lue" pitchFamily="34" charset="0"/>
              </a:rPr>
              <a:t>HENRIQUE DE MOURA SANTOS</a:t>
            </a:r>
            <a:r>
              <a:rPr lang="pt-BR" altLang="pt-BR" sz="2800" b="1" dirty="0" smtClean="0">
                <a:latin typeface="Microsoft New Tai Lue" pitchFamily="34" charset="0"/>
                <a:ea typeface="Times New Roman" pitchFamily="18" charset="0"/>
                <a:cs typeface="Microsoft New Tai Lue" pitchFamily="34" charset="0"/>
              </a:rPr>
              <a:t> </a:t>
            </a:r>
            <a:endParaRPr lang="pt-BR" altLang="pt-BR" sz="2800" b="1" dirty="0">
              <a:latin typeface="Microsoft New Tai Lue" pitchFamily="34" charset="0"/>
              <a:ea typeface="Times New Roman" pitchFamily="18" charset="0"/>
              <a:cs typeface="Microsoft New Tai Lue" pitchFamily="34" charset="0"/>
            </a:endParaRPr>
          </a:p>
          <a:p>
            <a:pPr lvl="0" algn="ctr"/>
            <a:r>
              <a:rPr lang="pt-BR" altLang="pt-BR" sz="2800" b="1" dirty="0" smtClean="0">
                <a:latin typeface="Microsoft New Tai Lue" pitchFamily="34" charset="0"/>
                <a:ea typeface="Times New Roman" pitchFamily="18" charset="0"/>
                <a:cs typeface="Microsoft New Tai Lue" pitchFamily="34" charset="0"/>
              </a:rPr>
              <a:t>  “</a:t>
            </a:r>
            <a:r>
              <a:rPr lang="pt-BR" sz="2400" b="1" cap="all" dirty="0"/>
              <a:t>Análise dos fatores que interferem nas respostas </a:t>
            </a:r>
            <a:r>
              <a:rPr lang="pt-BR" sz="2400" b="1" cap="all" dirty="0" err="1"/>
              <a:t>psicofisiológicas</a:t>
            </a:r>
            <a:r>
              <a:rPr lang="pt-BR" sz="2400" b="1" cap="all" dirty="0"/>
              <a:t> e no desempenho físico durante a recuperação pós-treinamento em jogadores de futsal</a:t>
            </a:r>
            <a:r>
              <a:rPr lang="pt-BR" altLang="pt-BR" sz="2800" b="1" dirty="0" smtClean="0">
                <a:latin typeface="Microsoft New Tai Lue" pitchFamily="34" charset="0"/>
                <a:ea typeface="Times New Roman" pitchFamily="18" charset="0"/>
                <a:cs typeface="Microsoft New Tai Lue" pitchFamily="34" charset="0"/>
              </a:rPr>
              <a:t>”</a:t>
            </a:r>
            <a:endParaRPr lang="pt-BR" sz="2400" dirty="0">
              <a:latin typeface="Microsoft New Tai Lue" pitchFamily="34" charset="0"/>
              <a:cs typeface="Microsoft New Tai Lue" pitchFamily="34" charset="0"/>
            </a:endParaRPr>
          </a:p>
          <a:p>
            <a:pPr>
              <a:spcAft>
                <a:spcPts val="0"/>
              </a:spcAft>
            </a:pPr>
            <a:endParaRPr lang="pt-BR" sz="2400" b="1" i="1" dirty="0" smtClean="0">
              <a:latin typeface="Microsoft New Tai Lue" pitchFamily="34" charset="0"/>
              <a:cs typeface="Microsoft New Tai Lue" pitchFamily="34" charset="0"/>
            </a:endParaRPr>
          </a:p>
          <a:p>
            <a:pPr>
              <a:spcAft>
                <a:spcPts val="0"/>
              </a:spcAft>
            </a:pPr>
            <a:r>
              <a:rPr lang="pt-BR" sz="2400" b="1" i="1" dirty="0" smtClean="0">
                <a:latin typeface="Microsoft New Tai Lue" pitchFamily="34" charset="0"/>
                <a:cs typeface="Microsoft New Tai Lue" pitchFamily="34" charset="0"/>
              </a:rPr>
              <a:t>BANCA </a:t>
            </a:r>
            <a:r>
              <a:rPr lang="pt-BR" sz="2400" b="1" i="1" dirty="0">
                <a:latin typeface="Microsoft New Tai Lue" pitchFamily="34" charset="0"/>
                <a:cs typeface="Microsoft New Tai Lue" pitchFamily="34" charset="0"/>
              </a:rPr>
              <a:t>EXAMINADORA:</a:t>
            </a:r>
          </a:p>
          <a:p>
            <a:r>
              <a:rPr lang="pt-BR" sz="2400" dirty="0" err="1">
                <a:latin typeface="+mn-lt"/>
              </a:rPr>
              <a:t>Profª</a:t>
            </a:r>
            <a:r>
              <a:rPr lang="pt-BR" sz="2400" dirty="0">
                <a:latin typeface="+mn-lt"/>
              </a:rPr>
              <a:t>. </a:t>
            </a:r>
            <a:r>
              <a:rPr lang="pt-BR" sz="2400" dirty="0" err="1">
                <a:latin typeface="+mn-lt"/>
              </a:rPr>
              <a:t>Drª</a:t>
            </a:r>
            <a:r>
              <a:rPr lang="pt-BR" sz="2400" dirty="0">
                <a:latin typeface="+mn-lt"/>
              </a:rPr>
              <a:t>. Karine Naves de Oliveira Goulart  – UFMT </a:t>
            </a:r>
          </a:p>
          <a:p>
            <a:r>
              <a:rPr lang="pt-BR" sz="2400" dirty="0">
                <a:latin typeface="+mn-lt"/>
              </a:rPr>
              <a:t>Prof. Dr. João Batista Ferreira Júnior – IF SUDESTE/MG </a:t>
            </a:r>
          </a:p>
          <a:p>
            <a:r>
              <a:rPr lang="pt-BR" sz="2400" dirty="0">
                <a:latin typeface="+mn-lt"/>
              </a:rPr>
              <a:t>Prof. Dr. Luciano </a:t>
            </a:r>
            <a:r>
              <a:rPr lang="pt-BR" sz="2400" dirty="0" err="1">
                <a:latin typeface="+mn-lt"/>
              </a:rPr>
              <a:t>Sale</a:t>
            </a:r>
            <a:r>
              <a:rPr lang="pt-BR" sz="2400" dirty="0">
                <a:latin typeface="+mn-lt"/>
              </a:rPr>
              <a:t> Prado – EEFFTO/UFMG</a:t>
            </a:r>
          </a:p>
          <a:p>
            <a:pPr algn="ctr" eaLnBrk="0" hangingPunct="0">
              <a:tabLst>
                <a:tab pos="2806070" algn="ctr"/>
                <a:tab pos="5610555" algn="r"/>
              </a:tabLst>
            </a:pPr>
            <a:endParaRPr lang="pt-BR" altLang="pt-BR" sz="2400" b="1" dirty="0" smtClean="0">
              <a:latin typeface="Microsoft New Tai Lue" pitchFamily="34" charset="0"/>
              <a:ea typeface="Times New Roman" pitchFamily="18" charset="0"/>
              <a:cs typeface="Microsoft New Tai Lue" pitchFamily="34" charset="0"/>
            </a:endParaRPr>
          </a:p>
          <a:p>
            <a:pPr algn="ctr" eaLnBrk="0" hangingPunct="0">
              <a:tabLst>
                <a:tab pos="2806070" algn="ctr"/>
                <a:tab pos="5610555" algn="r"/>
              </a:tabLst>
            </a:pPr>
            <a:r>
              <a:rPr lang="pt-BR" altLang="pt-BR" sz="2400" b="1" dirty="0" smtClean="0">
                <a:latin typeface="Microsoft New Tai Lue" pitchFamily="34" charset="0"/>
                <a:ea typeface="Times New Roman" pitchFamily="18" charset="0"/>
                <a:cs typeface="Microsoft New Tai Lue" pitchFamily="34" charset="0"/>
              </a:rPr>
              <a:t>Data</a:t>
            </a:r>
            <a:r>
              <a:rPr lang="pt-BR" altLang="pt-BR" sz="2400" b="1" dirty="0">
                <a:latin typeface="Microsoft New Tai Lue" pitchFamily="34" charset="0"/>
                <a:ea typeface="Times New Roman" pitchFamily="18" charset="0"/>
                <a:cs typeface="Microsoft New Tai Lue" pitchFamily="34" charset="0"/>
              </a:rPr>
              <a:t>: </a:t>
            </a:r>
            <a:r>
              <a:rPr lang="pt-BR" altLang="pt-BR" sz="2400" b="1" dirty="0" smtClean="0">
                <a:latin typeface="Microsoft New Tai Lue" pitchFamily="34" charset="0"/>
                <a:ea typeface="Times New Roman" pitchFamily="18" charset="0"/>
                <a:cs typeface="Microsoft New Tai Lue" pitchFamily="34" charset="0"/>
              </a:rPr>
              <a:t>26/05/2023 </a:t>
            </a:r>
            <a:r>
              <a:rPr lang="pt-BR" altLang="pt-BR" sz="2400" b="1" dirty="0">
                <a:latin typeface="Microsoft New Tai Lue" pitchFamily="34" charset="0"/>
                <a:ea typeface="Times New Roman" pitchFamily="18" charset="0"/>
                <a:cs typeface="Microsoft New Tai Lue" pitchFamily="34" charset="0"/>
              </a:rPr>
              <a:t>– </a:t>
            </a:r>
            <a:r>
              <a:rPr lang="pt-BR" altLang="pt-BR" sz="2400" b="1" dirty="0" smtClean="0">
                <a:latin typeface="Microsoft New Tai Lue" pitchFamily="34" charset="0"/>
                <a:ea typeface="Times New Roman" pitchFamily="18" charset="0"/>
                <a:cs typeface="Microsoft New Tai Lue" pitchFamily="34" charset="0"/>
              </a:rPr>
              <a:t>Sexta-Feira</a:t>
            </a:r>
            <a:endParaRPr lang="pt-BR" altLang="pt-BR" sz="2400" b="1" dirty="0">
              <a:latin typeface="Microsoft New Tai Lue" pitchFamily="34" charset="0"/>
              <a:cs typeface="Microsoft New Tai Lue" pitchFamily="34" charset="0"/>
            </a:endParaRPr>
          </a:p>
          <a:p>
            <a:pPr algn="ctr" eaLnBrk="0" hangingPunct="0">
              <a:tabLst>
                <a:tab pos="2806070" algn="ctr"/>
                <a:tab pos="5610555" algn="r"/>
              </a:tabLst>
            </a:pPr>
            <a:r>
              <a:rPr lang="pt-BR" altLang="pt-BR" sz="2400" b="1" dirty="0" smtClean="0">
                <a:latin typeface="Microsoft New Tai Lue" pitchFamily="34" charset="0"/>
                <a:ea typeface="Times New Roman" pitchFamily="18" charset="0"/>
                <a:cs typeface="Microsoft New Tai Lue" pitchFamily="34" charset="0"/>
              </a:rPr>
              <a:t>Horário</a:t>
            </a:r>
            <a:r>
              <a:rPr lang="pt-BR" altLang="pt-BR" sz="2400" b="1" dirty="0">
                <a:latin typeface="Microsoft New Tai Lue" pitchFamily="34" charset="0"/>
                <a:ea typeface="Times New Roman" pitchFamily="18" charset="0"/>
                <a:cs typeface="Microsoft New Tai Lue" pitchFamily="34" charset="0"/>
              </a:rPr>
              <a:t>: </a:t>
            </a:r>
            <a:r>
              <a:rPr lang="pt-BR" altLang="pt-BR" sz="2400" b="1" dirty="0" smtClean="0">
                <a:latin typeface="Microsoft New Tai Lue" pitchFamily="34" charset="0"/>
                <a:ea typeface="Times New Roman" pitchFamily="18" charset="0"/>
                <a:cs typeface="Microsoft New Tai Lue" pitchFamily="34" charset="0"/>
              </a:rPr>
              <a:t>14:00</a:t>
            </a:r>
          </a:p>
          <a:p>
            <a:r>
              <a:rPr lang="pt-BR" altLang="pt-BR" sz="2400" b="1" dirty="0" smtClean="0">
                <a:latin typeface="Microsoft New Tai Lue" pitchFamily="34" charset="0"/>
                <a:cs typeface="Microsoft New Tai Lue" pitchFamily="34" charset="0"/>
              </a:rPr>
              <a:t>LOCAL: Sala 3094 </a:t>
            </a:r>
            <a:r>
              <a:rPr lang="pt-BR" altLang="pt-BR" sz="2400" b="1" dirty="0" err="1" smtClean="0">
                <a:latin typeface="Microsoft New Tai Lue" pitchFamily="34" charset="0"/>
                <a:cs typeface="Microsoft New Tai Lue" pitchFamily="34" charset="0"/>
              </a:rPr>
              <a:t>Link:</a:t>
            </a:r>
            <a:r>
              <a:rPr lang="pt-BR" sz="2400" u="sng" dirty="0" err="1" smtClean="0">
                <a:hlinkClick r:id="rId8"/>
              </a:rPr>
              <a:t>https</a:t>
            </a:r>
            <a:r>
              <a:rPr lang="pt-BR" sz="2400" u="sng" dirty="0">
                <a:hlinkClick r:id="rId8"/>
              </a:rPr>
              <a:t>://us02web.zoom.us/j/84091317330?pwd=bGdBQnJZcjhDWWpmVUxUcGVxTzZhQT09</a:t>
            </a:r>
            <a:endParaRPr lang="pt-BR" sz="2400" dirty="0"/>
          </a:p>
          <a:p>
            <a:r>
              <a:rPr lang="pt-BR" sz="2400" dirty="0"/>
              <a:t> </a:t>
            </a:r>
            <a:r>
              <a:rPr lang="pt-BR" sz="2400" b="1" dirty="0" smtClean="0"/>
              <a:t>ID </a:t>
            </a:r>
            <a:r>
              <a:rPr lang="pt-BR" sz="2400" b="1" dirty="0"/>
              <a:t>da reunião: 840 9131 </a:t>
            </a:r>
            <a:r>
              <a:rPr lang="pt-BR" sz="2400" b="1" dirty="0" smtClean="0"/>
              <a:t>7330</a:t>
            </a:r>
            <a:r>
              <a:rPr lang="pt-BR" sz="2400" dirty="0"/>
              <a:t> </a:t>
            </a:r>
            <a:r>
              <a:rPr lang="pt-BR" sz="2400" dirty="0" smtClean="0"/>
              <a:t>            </a:t>
            </a:r>
            <a:r>
              <a:rPr lang="pt-BR" sz="2400" b="1" dirty="0" smtClean="0"/>
              <a:t>Senha </a:t>
            </a:r>
            <a:r>
              <a:rPr lang="pt-BR" sz="2400" b="1" dirty="0"/>
              <a:t>de acesso: 393290</a:t>
            </a:r>
            <a:endParaRPr lang="pt-BR" altLang="pt-BR" sz="2400" b="1" dirty="0">
              <a:latin typeface="Microsoft New Tai Lue" pitchFamily="34" charset="0"/>
              <a:cs typeface="Microsoft New Tai Lu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8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80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83</Words>
  <Application>Microsoft Office PowerPoint</Application>
  <PresentationFormat>Personalizar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Maia</dc:creator>
  <cp:lastModifiedBy>Secmestrado</cp:lastModifiedBy>
  <cp:revision>90</cp:revision>
  <dcterms:created xsi:type="dcterms:W3CDTF">2018-11-09T21:23:17Z</dcterms:created>
  <dcterms:modified xsi:type="dcterms:W3CDTF">2023-05-23T13:58:39Z</dcterms:modified>
</cp:coreProperties>
</file>