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858000" cy="9144000"/>
  <p:defaultTextStyle>
    <a:defPPr>
      <a:defRPr lang="pt-B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332" y="-72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46467" y="1732720"/>
            <a:ext cx="3645457" cy="3685960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0103" y="1732720"/>
            <a:ext cx="10576323" cy="3685960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465" y="20822604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6465" y="13734223"/>
            <a:ext cx="18362295" cy="708838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0103" y="10081262"/>
            <a:ext cx="7110889" cy="2851106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81036" y="10081262"/>
            <a:ext cx="7110889" cy="2851106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7" y="7253408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973874" y="7253408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7" y="1290163"/>
            <a:ext cx="7107140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11" cy="27655960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280" y="22682837"/>
            <a:ext cx="12961620" cy="267783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34280" y="2895361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34280" y="25360675"/>
            <a:ext cx="12961620" cy="3802972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560950"/>
            <a:ext cx="19442430" cy="21385174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162C-8590-4BBC-A1A0-97E2D7FA93AD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380923" y="30033758"/>
            <a:ext cx="6840855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14A7-F483-4F61-824A-B1E7968BA9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34"/>
          <p:cNvSpPr txBox="1">
            <a:spLocks noChangeArrowheads="1"/>
          </p:cNvSpPr>
          <p:nvPr/>
        </p:nvSpPr>
        <p:spPr bwMode="auto">
          <a:xfrm>
            <a:off x="1440310" y="6063984"/>
            <a:ext cx="19730509" cy="85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627" tIns="32815" rIns="65627" bIns="32815">
            <a:spAutoFit/>
          </a:bodyPr>
          <a:lstStyle/>
          <a:p>
            <a:pPr algn="ctr" defTabSz="494174">
              <a:spcBef>
                <a:spcPct val="50000"/>
              </a:spcBef>
            </a:pPr>
            <a:r>
              <a:rPr lang="en-US" sz="51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TÍTULO</a:t>
            </a:r>
            <a:r>
              <a:rPr lang="en-US" sz="51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en-US" sz="51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DO TRABALHO</a:t>
            </a:r>
            <a:endParaRPr lang="pt-BR" sz="5100" dirty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7" name="Retângulo 46"/>
          <p:cNvSpPr>
            <a:spLocks noChangeArrowheads="1"/>
          </p:cNvSpPr>
          <p:nvPr/>
        </p:nvSpPr>
        <p:spPr bwMode="auto">
          <a:xfrm>
            <a:off x="1440310" y="12025561"/>
            <a:ext cx="7344816" cy="70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86" tIns="32643" rIns="65286" bIns="32643">
            <a:spAutoFit/>
          </a:bodyPr>
          <a:lstStyle/>
          <a:p>
            <a:pPr marL="514350" indent="-514350" defTabSz="728791"/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INTRODUÇÃO </a:t>
            </a:r>
          </a:p>
          <a:p>
            <a:pPr marL="514350" indent="-514350" defTabSz="728791">
              <a:buAutoNum type="arabicPeriod"/>
            </a:pPr>
            <a:endParaRPr lang="pt-BR" sz="27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pôster deverá conter informações referentes ao artigo apresentado ao Jornada para avaliação.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informações apresentadas no pôster devem ser concisas e claras.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 modelo já se encontra na formatação sugerida.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Será obrigatória a presença de um dos autores no horário de apresentação do pôster.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47"/>
          <p:cNvSpPr>
            <a:spLocks noChangeArrowheads="1"/>
          </p:cNvSpPr>
          <p:nvPr/>
        </p:nvSpPr>
        <p:spPr bwMode="auto">
          <a:xfrm>
            <a:off x="13033598" y="12097569"/>
            <a:ext cx="7128792" cy="53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86" tIns="32643" rIns="65286" bIns="32643">
            <a:spAutoFit/>
          </a:bodyPr>
          <a:lstStyle/>
          <a:p>
            <a:pPr marL="367230" indent="-367230" defTabSz="728791"/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MÉTODOS</a:t>
            </a:r>
          </a:p>
          <a:p>
            <a:pPr marL="367230" indent="-367230" defTabSz="728791"/>
            <a:endParaRPr lang="pt-BR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7230" indent="-367230" defTabSz="728791"/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7230" indent="-367230" defTabSz="728791"/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7230" indent="-367230" defTabSz="728791"/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53"/>
          <p:cNvSpPr>
            <a:spLocks noChangeArrowheads="1"/>
          </p:cNvSpPr>
          <p:nvPr/>
        </p:nvSpPr>
        <p:spPr bwMode="auto">
          <a:xfrm>
            <a:off x="13033598" y="15841985"/>
            <a:ext cx="8002256" cy="338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86" tIns="32643" rIns="65286" bIns="32643">
            <a:spAutoFit/>
          </a:bodyPr>
          <a:lstStyle/>
          <a:p>
            <a:pPr defTabSz="728791"/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  <a:p>
            <a:pPr defTabSz="728791"/>
            <a:endParaRPr lang="pt-BR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57"/>
          <p:cNvSpPr>
            <a:spLocks noChangeArrowheads="1"/>
          </p:cNvSpPr>
          <p:nvPr/>
        </p:nvSpPr>
        <p:spPr bwMode="auto">
          <a:xfrm>
            <a:off x="432198" y="28803425"/>
            <a:ext cx="20738304" cy="32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86" tIns="32643" rIns="65286" bIns="32643">
            <a:spAutoFit/>
          </a:bodyPr>
          <a:lstStyle/>
          <a:p>
            <a:r>
              <a:rPr lang="pt-BR" sz="2700" b="1" dirty="0" smtClean="0">
                <a:latin typeface="Calibri" pitchFamily="34" charset="0"/>
              </a:rPr>
              <a:t>REFERÊNCIAS</a:t>
            </a:r>
          </a:p>
          <a:p>
            <a:r>
              <a:rPr lang="pt-BR" sz="2700" b="1" dirty="0" smtClean="0">
                <a:latin typeface="Calibri" pitchFamily="34" charset="0"/>
              </a:rPr>
              <a:t>Ex: </a:t>
            </a:r>
            <a:r>
              <a:rPr lang="pt-BR" sz="2800" dirty="0" smtClean="0"/>
              <a:t>SOBRENOME, PRENOME; SOBRENOME, PRENOME abreviado  abreviado  Título: subtítulo (se houver). </a:t>
            </a:r>
            <a:r>
              <a:rPr lang="pt-BR" sz="2800" i="1" dirty="0" smtClean="0"/>
              <a:t>Nome do periódico, </a:t>
            </a:r>
            <a:r>
              <a:rPr lang="pt-BR" sz="2800" dirty="0" smtClean="0"/>
              <a:t>Local de publicação, volume, número ou fascículo, paginação, data de publicação do periódico.</a:t>
            </a:r>
            <a:endParaRPr lang="pt-BR" sz="2700" b="1" dirty="0" smtClean="0">
              <a:latin typeface="Calibri" pitchFamily="34" charset="0"/>
            </a:endParaRPr>
          </a:p>
          <a:p>
            <a:pPr algn="just" defTabSz="655638">
              <a:spcBef>
                <a:spcPct val="50000"/>
              </a:spcBef>
            </a:pP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Listar as referências citadas no texto de acordo com as normas da ABNT NBR 6023. Sugere-se a utilização de, no máximo, 5 referências no pôster.</a:t>
            </a:r>
          </a:p>
          <a:p>
            <a:pPr algn="just" defTabSz="655638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ASSOCIAÇÃO BRASILEIRA DE NORMAS TÉCNICAS.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NBR 15437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Informação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documentação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Pôsteres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técnicos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científicos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apresentação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Rio de Janeiro, 2006.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700" dirty="0">
              <a:latin typeface="Calibri" pitchFamily="34" charset="0"/>
            </a:endParaRPr>
          </a:p>
        </p:txBody>
      </p:sp>
      <p:sp>
        <p:nvSpPr>
          <p:cNvPr id="12" name="Text Box 3414"/>
          <p:cNvSpPr txBox="1">
            <a:spLocks noChangeArrowheads="1"/>
          </p:cNvSpPr>
          <p:nvPr/>
        </p:nvSpPr>
        <p:spPr bwMode="auto">
          <a:xfrm>
            <a:off x="442840" y="7986655"/>
            <a:ext cx="20755494" cy="13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19" tIns="31010" rIns="62019" bIns="31010">
            <a:spAutoFit/>
          </a:bodyPr>
          <a:lstStyle/>
          <a:p>
            <a:pPr marL="1156093" indent="-1156093" algn="r" defTabSz="494174"/>
            <a:r>
              <a:rPr lang="pt-BR" sz="30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SOBRENOME , NOME</a:t>
            </a:r>
            <a:r>
              <a:rPr lang="pt-BR" sz="30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000" b="1" dirty="0">
                <a:latin typeface="Calibri" pitchFamily="34" charset="0"/>
                <a:ea typeface="ＭＳ Ｐゴシック"/>
                <a:cs typeface="Calibri" pitchFamily="34" charset="0"/>
              </a:rPr>
              <a:t>;  </a:t>
            </a:r>
            <a:r>
              <a:rPr lang="pt-BR" sz="30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SOBRENOME, NOME</a:t>
            </a:r>
            <a:r>
              <a:rPr lang="pt-BR" sz="30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  <a:endParaRPr lang="pt-BR" sz="3000" b="1" baseline="30000" dirty="0"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95250" indent="-95250" algn="r" defTabSz="494174"/>
            <a:r>
              <a:rPr lang="pt-BR" sz="2800" baseline="300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1</a:t>
            </a:r>
            <a:r>
              <a:rPr lang="pt-BR" sz="28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Identificação pessoal,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Identificação institucional</a:t>
            </a:r>
            <a:r>
              <a:rPr lang="pt-BR" sz="28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, email@ xxx.com.br;</a:t>
            </a:r>
          </a:p>
          <a:p>
            <a:pPr marL="95250" indent="-95250" algn="r" defTabSz="494174"/>
            <a:r>
              <a:rPr lang="pt-BR" sz="2800" baseline="30000" dirty="0">
                <a:latin typeface="Times New Roman" pitchFamily="18" charset="0"/>
                <a:ea typeface="ＭＳ Ｐゴシック"/>
                <a:cs typeface="Times New Roman" pitchFamily="18" charset="0"/>
              </a:rPr>
              <a:t>²</a:t>
            </a:r>
            <a:r>
              <a:rPr lang="pt-BR" sz="28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Identificação pessoal,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Identificação institucional</a:t>
            </a:r>
            <a:r>
              <a:rPr lang="pt-BR" sz="28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, email@ xxx.com.br.</a:t>
            </a:r>
            <a:endParaRPr lang="pt-BR" sz="2800" dirty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889582" y="20306481"/>
            <a:ext cx="69847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CONCLUSÃO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53"/>
          <p:cNvSpPr>
            <a:spLocks noChangeArrowheads="1"/>
          </p:cNvSpPr>
          <p:nvPr/>
        </p:nvSpPr>
        <p:spPr bwMode="auto">
          <a:xfrm>
            <a:off x="1512318" y="20234473"/>
            <a:ext cx="6706262" cy="271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86" tIns="32643" rIns="65286" bIns="32643">
            <a:spAutoFit/>
          </a:bodyPr>
          <a:lstStyle/>
          <a:p>
            <a:pPr defTabSz="728791"/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OBJETIVO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</a:p>
          <a:p>
            <a:pPr marL="367230" indent="-367230" defTabSz="728791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exemplo, exemplo, exemplo, exemplo,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8170" y="27644440"/>
            <a:ext cx="1893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Agradecimentos, identificação da instituição financiadora 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4"/>
          <a:stretch/>
        </p:blipFill>
        <p:spPr>
          <a:xfrm>
            <a:off x="450189" y="448034"/>
            <a:ext cx="11287265" cy="423271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102" y="449929"/>
            <a:ext cx="3607040" cy="300668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8"/>
          <a:stretch/>
        </p:blipFill>
        <p:spPr>
          <a:xfrm>
            <a:off x="4193478" y="3681522"/>
            <a:ext cx="7760000" cy="63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231</Words>
  <Application>Microsoft Office PowerPoint</Application>
  <PresentationFormat>Personalizar</PresentationFormat>
  <Paragraphs>39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user</cp:lastModifiedBy>
  <cp:revision>14</cp:revision>
  <dcterms:created xsi:type="dcterms:W3CDTF">2014-05-22T21:15:03Z</dcterms:created>
  <dcterms:modified xsi:type="dcterms:W3CDTF">2015-12-17T00:18:03Z</dcterms:modified>
</cp:coreProperties>
</file>